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BDC"/>
    <a:srgbClr val="005360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5"/>
  </p:normalViewPr>
  <p:slideViewPr>
    <p:cSldViewPr snapToGrid="0" snapToObjects="1">
      <p:cViewPr varScale="1">
        <p:scale>
          <a:sx n="84" d="100"/>
          <a:sy n="84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Cooking Daddy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559738298558598E-2"/>
          <c:y val="0.10059008137237851"/>
          <c:w val="0.95344026170144136"/>
          <c:h val="0.833425833889666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m/d/yyyy</c:formatCode>
                <c:ptCount val="10"/>
                <c:pt idx="0">
                  <c:v>43808</c:v>
                </c:pt>
                <c:pt idx="1">
                  <c:v>43809</c:v>
                </c:pt>
                <c:pt idx="2">
                  <c:v>43810</c:v>
                </c:pt>
                <c:pt idx="3">
                  <c:v>43811</c:v>
                </c:pt>
                <c:pt idx="4">
                  <c:v>43812</c:v>
                </c:pt>
                <c:pt idx="5">
                  <c:v>43815</c:v>
                </c:pt>
                <c:pt idx="6">
                  <c:v>43816</c:v>
                </c:pt>
                <c:pt idx="7">
                  <c:v>43817</c:v>
                </c:pt>
                <c:pt idx="8">
                  <c:v>43818</c:v>
                </c:pt>
                <c:pt idx="9">
                  <c:v>43819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</c:v>
                </c:pt>
                <c:pt idx="1">
                  <c:v>27</c:v>
                </c:pt>
                <c:pt idx="2">
                  <c:v>23</c:v>
                </c:pt>
                <c:pt idx="3">
                  <c:v>19</c:v>
                </c:pt>
                <c:pt idx="4">
                  <c:v>17</c:v>
                </c:pt>
                <c:pt idx="5">
                  <c:v>10</c:v>
                </c:pt>
                <c:pt idx="6">
                  <c:v>9</c:v>
                </c:pt>
                <c:pt idx="7">
                  <c:v>7</c:v>
                </c:pt>
                <c:pt idx="8">
                  <c:v>5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FE-4DF4-8FDB-1BF2E13AEA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7832176"/>
        <c:axId val="557832816"/>
      </c:lineChart>
      <c:dateAx>
        <c:axId val="5578321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832816"/>
        <c:crosses val="autoZero"/>
        <c:auto val="1"/>
        <c:lblOffset val="100"/>
        <c:baseTimeUnit val="days"/>
      </c:dateAx>
      <c:valAx>
        <c:axId val="5578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83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ABDFD8-67DB-469A-B075-D990C2351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EBD6-A3AA-467E-A5F6-4C199EE56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1D49-76D5-454D-B866-30F3E2936E39}" type="datetimeFigureOut">
              <a:rPr lang="en-US" smtClean="0"/>
              <a:t>2019-12-21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CBE74-8129-4FB2-AD02-540D0C9DFA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41BA1-0D53-488C-A20A-217FE7C78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E193-13CD-47A0-9FD7-A49081C52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1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3445-397E-453E-9969-F1C059B47C22}" type="datetimeFigureOut">
              <a:rPr lang="en-US" smtClean="0"/>
              <a:t>2019-12-21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75BB-9CC4-4217-A96C-49973916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3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0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7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38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70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53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20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4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339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29000" pencilSize="44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  <a:effectLst>
            <a:glow rad="127000">
              <a:schemeClr val="accent3">
                <a:lumMod val="60000"/>
                <a:lumOff val="40000"/>
                <a:alpha val="58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41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8" grpId="0" animBg="1"/>
      <p:bldP spid="18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22" presetClass="exit" presetSubtype="8" fill="hold" nodeType="withEffect">
                  <p:stCondLst>
                    <p:cond delay="7500"/>
                  </p:stCondLst>
                  <p:childTnLst>
                    <p:animEffect transition="out" filter="wipe(lef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0"/>
      <p:bldP spid="19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BB0E32-0304-4451-ADB8-C044457D5B85}" type="datetimeFigureOut">
              <a:rPr lang="en-US" smtClean="0"/>
              <a:t>2019-12-21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480BD06-DA03-43A8-8159-AD08C9C91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rgbClr val="A0EBD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Cooking Daddy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B9593-A96F-4167-8AC3-AA4C0453B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3719" y="2245519"/>
            <a:ext cx="8564562" cy="2366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 dirty="0"/>
              <a:t>Make the most of your cooking desires!</a:t>
            </a:r>
          </a:p>
        </p:txBody>
      </p:sp>
    </p:spTree>
    <p:extLst>
      <p:ext uri="{BB962C8B-B14F-4D97-AF65-F5344CB8AC3E}">
        <p14:creationId xmlns:p14="http://schemas.microsoft.com/office/powerpoint/2010/main" val="371710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7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40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2019-12-21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0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8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8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0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2019-12-21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8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3155" y="3844212"/>
            <a:ext cx="2781300" cy="89636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Sierra </a:t>
            </a:r>
            <a:r>
              <a:rPr lang="en-US" dirty="0" err="1"/>
              <a:t>Nicholes</a:t>
            </a:r>
            <a:endParaRPr lang="en-US" dirty="0"/>
          </a:p>
          <a:p>
            <a:r>
              <a:rPr lang="en-US" dirty="0"/>
              <a:t>Andrew Taylor</a:t>
            </a:r>
          </a:p>
          <a:p>
            <a:r>
              <a:rPr lang="en-US" dirty="0"/>
              <a:t>Joshua Stallard</a:t>
            </a:r>
          </a:p>
          <a:p>
            <a:r>
              <a:rPr lang="en-US" dirty="0"/>
              <a:t>Ryan Marinoff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A5F59-F641-4E43-8627-D6342C63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155" y="2310382"/>
            <a:ext cx="2773204" cy="1118618"/>
          </a:xfrm>
        </p:spPr>
        <p:txBody>
          <a:bodyPr>
            <a:normAutofit fontScale="90000"/>
          </a:bodyPr>
          <a:lstStyle/>
          <a:p>
            <a:r>
              <a:rPr lang="en-US" dirty="0"/>
              <a:t>Cooking Daddy</a:t>
            </a:r>
          </a:p>
        </p:txBody>
      </p:sp>
    </p:spTree>
    <p:extLst>
      <p:ext uri="{BB962C8B-B14F-4D97-AF65-F5344CB8AC3E}">
        <p14:creationId xmlns:p14="http://schemas.microsoft.com/office/powerpoint/2010/main" val="247526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2644FD-18B2-479D-883F-258121CE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3">
                <a:lumMod val="40000"/>
                <a:lumOff val="6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4D6A4-459F-4BCC-B62A-3F48A65E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20980"/>
            <a:ext cx="3569970" cy="131254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+mj-lt"/>
                <a:cs typeface="+mj-cs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40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5F2F7-C83E-455B-9F50-254642AD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latin typeface="+mj-lt"/>
                <a:cs typeface="+mj-cs"/>
              </a:rPr>
              <a:t>Administrator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0970385-BB6B-4AB6-9436-75F795F7E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/>
              <a:buChar char="•"/>
            </a:pPr>
            <a:r>
              <a:rPr lang="en-US" dirty="0"/>
              <a:t>View, Add, and Remove</a:t>
            </a:r>
          </a:p>
          <a:p>
            <a:pPr lvl="1" indent="-228600"/>
            <a:r>
              <a:rPr lang="en-US" dirty="0"/>
              <a:t>Recipes</a:t>
            </a:r>
          </a:p>
          <a:p>
            <a:pPr lvl="1" indent="-228600"/>
            <a:r>
              <a:rPr lang="en-US" dirty="0"/>
              <a:t>Ingredients</a:t>
            </a:r>
          </a:p>
          <a:p>
            <a:pPr lvl="1" indent="-228600"/>
            <a:r>
              <a:rPr lang="en-US" dirty="0"/>
              <a:t>Categories</a:t>
            </a:r>
          </a:p>
          <a:p>
            <a:pPr lvl="1" indent="-228600"/>
            <a:r>
              <a:rPr lang="en-US" dirty="0"/>
              <a:t>Flavors</a:t>
            </a:r>
          </a:p>
          <a:p>
            <a:pPr lvl="1" indent="-228600"/>
            <a:r>
              <a:rPr lang="en-US" dirty="0"/>
              <a:t>Seasons</a:t>
            </a:r>
          </a:p>
          <a:p>
            <a:pPr lvl="1" indent="-228600"/>
            <a:r>
              <a:rPr lang="en-US" dirty="0"/>
              <a:t>Qualities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E1846D-93F9-487A-AC14-8FE6271D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27090">
            <a:off x="7902841" y="3103439"/>
            <a:ext cx="7520947" cy="40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17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B5E7B-D497-408B-B319-BB53D624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  <a:latin typeface="+mj-lt"/>
                <a:cs typeface="+mj-cs"/>
              </a:rPr>
              <a:t>Game 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14B98-0320-4B3D-A93E-18565C8EC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141" y="2430471"/>
            <a:ext cx="2835464" cy="3552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Register as new Player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Cooking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Fridge Contents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Cookbook (TBA)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Market Place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Leaderboard (TBA)</a:t>
            </a:r>
          </a:p>
          <a:p>
            <a:pPr indent="-228600" algn="l"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</a:rPr>
              <a:t>Profile (TBA)</a:t>
            </a:r>
          </a:p>
        </p:txBody>
      </p: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734C3-5A0A-4D3C-A632-B5F9A2EA6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16" y="-98811"/>
            <a:ext cx="6644670" cy="602606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3EC463-ABF5-444B-8A5F-CE5D57FF9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14945">
            <a:off x="4732953" y="1677650"/>
            <a:ext cx="12047220" cy="6286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FC304365-2F10-4F82-A731-A1BEEF2FD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730819">
            <a:off x="295890" y="92400"/>
            <a:ext cx="2323220" cy="2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0587-BC38-4ABA-A94D-2C026DA3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514C34-889D-4B1C-9B50-07DA6C6A0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650558"/>
              </p:ext>
            </p:extLst>
          </p:nvPr>
        </p:nvGraphicFramePr>
        <p:xfrm>
          <a:off x="1345223" y="1468315"/>
          <a:ext cx="9161585" cy="4387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8393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E8D1DF0-0ADE-4CE3-A768-63C8EC6A02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045594-94A0-4555-864E-6B366371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4D8CE9-5BE0-4C8E-AF29-B0537D1688F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Garamond</vt:lpstr>
      <vt:lpstr>Organic</vt:lpstr>
      <vt:lpstr>Cooking Daddy</vt:lpstr>
      <vt:lpstr>Database</vt:lpstr>
      <vt:lpstr>Administrator</vt:lpstr>
      <vt:lpstr>Game Play</vt:lpstr>
      <vt:lpstr>Burndown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2019-12-22T03:21:44Z</dcterms:created>
  <dcterms:modified xsi:type="dcterms:W3CDTF">2019-12-22T05:23:37Z</dcterms:modified>
</cp:coreProperties>
</file>